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wmf" ContentType="image/x-wmf"/>
  <Override PartName="/ppt/media/image6.wmf" ContentType="image/x-wmf"/>
  <Override PartName="/ppt/media/image11.png" ContentType="image/png"/>
  <Override PartName="/ppt/media/image7.png" ContentType="image/png"/>
  <Override PartName="/ppt/media/image8.wmf" ContentType="image/x-wmf"/>
  <Override PartName="/ppt/media/image9.png" ContentType="image/png"/>
  <Override PartName="/ppt/embeddings/oleObject1.docx" ContentType="application/vnd.openxmlformats-officedocument.wordprocessingml.document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60FEE6-C73B-48B5-A271-2FF2322463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595907-E99F-42EB-91DA-B09D8AD757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17A36E-139B-4DF6-B625-42F377D8A5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302EF-D95C-42E1-918C-49E00E5C05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C44AA2-7001-4E08-8945-724BA6F116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39640" cy="30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05FA77-5F06-4B10-AF7B-BCFA838967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825947-9998-4A08-B50A-8C7B09F8F0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C1A01F-3925-4A56-A902-F3645A8562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D9CFCC-BA87-437C-9E20-8149E05ABC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0540BF-21D7-47F2-876B-71B39A51AD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1EF7D5-8A7B-4158-9FCE-3CE55C80010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DDE3E7-36AB-45D4-842E-C5BF32D4BE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71BF8F-F3F2-4B70-A828-CFB289FA23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7A6D9D-5518-4743-A838-DD58E14D85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415337-EC55-42EE-8D31-C6941E7EA7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6C3936-93C8-4252-8E67-E3F1A31693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451469-1839-413B-B2D4-954C7DCE39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39640" cy="30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15DAD3-D856-43BC-8B5E-2ECCFF4EAB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58F522-D949-47DB-822C-8FBB75ACF2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636F9B-672B-46DA-99FE-B5B24D7075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A90862-F86D-4FE9-8C69-E14EA142AB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66023C-443E-4B3C-B5AA-7738397D0B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8BA1A1-AD00-47FA-8B08-A38065B102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D8573D-4C73-47FC-92D9-8F35B7E627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39640" cy="300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104000" y="4896000"/>
            <a:ext cx="4391640" cy="3459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42BDE5F-2530-468D-A391-5C150D8EEB8E}" type="author"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fld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"/>
          <p:cNvSpPr/>
          <p:nvPr/>
        </p:nvSpPr>
        <p:spPr>
          <a:xfrm>
            <a:off x="25920" y="462888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" name=""/>
          <p:cNvSpPr/>
          <p:nvPr/>
        </p:nvSpPr>
        <p:spPr>
          <a:xfrm>
            <a:off x="3859200" y="5324400"/>
            <a:ext cx="62398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1080 w 6840"/>
              <a:gd name="textAreaRight" fmla="*/ 6120 w 6840"/>
              <a:gd name="textAreaTop" fmla="*/ 1080 h 487080"/>
              <a:gd name="textAreaBottom" fmla="*/ 486360 h 487080"/>
            </a:gdLst>
            <a:ahLst/>
            <a:rect l="textAreaLeft" t="textAreaTop" r="textAreaRight" b="textAreaBottom"/>
            <a:pathLst>
              <a:path w="21600" h="1393714">
                <a:moveTo>
                  <a:pt x="10800" y="0"/>
                </a:moveTo>
                <a:arcTo wR="10800" hR="10800" stAng="16200000" swAng="-5400000"/>
                <a:lnTo>
                  <a:pt x="0" y="1382914"/>
                </a:lnTo>
                <a:arcTo wR="10800" hR="10800" stAng="10800000" swAng="-5400000"/>
                <a:lnTo>
                  <a:pt x="10800" y="1393714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20880" y="60732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>
            <a:off x="4430520" y="840960"/>
            <a:ext cx="567360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1080 w 6840"/>
              <a:gd name="textAreaRight" fmla="*/ 6120 w 6840"/>
              <a:gd name="textAreaTop" fmla="*/ 1080 h 492840"/>
              <a:gd name="textAreaBottom" fmla="*/ 492120 h 492840"/>
            </a:gdLst>
            <a:ahLst/>
            <a:rect l="textAreaLeft" t="textAreaTop" r="textAreaRight" b="textAreaBottom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0800" stAng="10800000" swAng="-5400000"/>
                <a:lnTo>
                  <a:pt x="10800" y="14101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>
            <a:off x="1900800" y="5204880"/>
            <a:ext cx="746496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1E86A4-06BD-4F45-A864-8D8E6508278D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20880" y="60732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"/>
          <p:cNvSpPr/>
          <p:nvPr/>
        </p:nvSpPr>
        <p:spPr>
          <a:xfrm>
            <a:off x="4430520" y="840960"/>
            <a:ext cx="567360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1080 w 6840"/>
              <a:gd name="textAreaRight" fmla="*/ 6120 w 6840"/>
              <a:gd name="textAreaTop" fmla="*/ 1080 h 492840"/>
              <a:gd name="textAreaBottom" fmla="*/ 492120 h 492840"/>
            </a:gdLst>
            <a:ahLst/>
            <a:rect l="textAreaLeft" t="textAreaTop" r="textAreaRight" b="textAreaBottom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0800" stAng="10800000" swAng="-5400000"/>
                <a:lnTo>
                  <a:pt x="10800" y="14101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"/>
          <p:cNvSpPr/>
          <p:nvPr/>
        </p:nvSpPr>
        <p:spPr>
          <a:xfrm>
            <a:off x="1900800" y="5204880"/>
            <a:ext cx="746496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7228F9-25D4-472D-9EC3-7B204641B5E0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assets1.ignimgs.com/2019/01/22/residentevil2-blogroll-1548123721286_160w.jpg?width=1280" TargetMode="External"/><Relationship Id="rId2" Type="http://schemas.openxmlformats.org/officeDocument/2006/relationships/hyperlink" Target="https://bloximages.newyork1.vip.townnews.com/nbcrightnow.com/content/tncms/assets/v3/editorial/b/58/b58e0e64-188b-11ea-8582-87c3da94612a/5deaf79fba117.image.jpg" TargetMode="External"/><Relationship Id="rId3" Type="http://schemas.openxmlformats.org/officeDocument/2006/relationships/hyperlink" Target="https://networklessons.com/wp-content/uploads/2017/01/network-subnetting-example-class-c.png" TargetMode="External"/><Relationship Id="rId4" Type="http://schemas.openxmlformats.org/officeDocument/2006/relationships/hyperlink" Target="https://assets.rbl.ms/25588099/origin.jpg" TargetMode="External"/><Relationship Id="rId5" Type="http://schemas.openxmlformats.org/officeDocument/2006/relationships/hyperlink" Target="https://images.squarespace-cdn.com/content/v1/5189abd0e4b0d70f7844ac89/1613171154852-J550G4RIHU5BKOM8QDAA/1Anxiety+copy.png" TargetMode="External"/><Relationship Id="rId6" Type="http://schemas.openxmlformats.org/officeDocument/2006/relationships/hyperlink" Target="https://encrypted-tbn0.gstatic.com/images?q=tbn:ANd9GcQydnfD5fTQs-ZIkmsvm6yc2PcnhUsoTLJjErI0DtS0qwDeq15fSioCpu3AlXqers7KytY8cvSzOSM:https://cbchawks.com/images/logos/site/site.png&amp;usqp=CAU&amp;ec=48665701" TargetMode="External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6.wmf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.wm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8999640" cy="65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Ben Carpenter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	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-307440" y="3573360"/>
            <a:ext cx="6479280" cy="259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Tri-Tech Skills Center Cybersecurity Program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886200" y="1473840"/>
            <a:ext cx="5757840" cy="2183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Acknowledgments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Mi Mama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1D399-C99A-4872-B155-ABB8D199FDB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Sources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Resident Evil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1"/>
              </a:rPr>
              <a:t>https://assets1.ignimgs.com/2019/01/22/residentevil2-blogroll-1548123721286_160w.jpg?width=1280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Bikes for Tikes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2"/>
              </a:rPr>
              <a:t>https://bloximages.newyork1.vip.townnews.com/nbcrightnow.com/content/tncms/assets/v3/editorial/b/58/b58e0e64-188b-11ea-8582-87c3da94612a/5deaf79fba117.image.jpg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Subnetting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3"/>
              </a:rPr>
              <a:t>https://networklessons.com/wp-content/uploads/2017/01/network-subnetting-example-class-c.png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First computer programmers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4"/>
              </a:rPr>
              <a:t>https://assets.rbl.ms/25588099/origin.jpg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Distracted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5"/>
              </a:rPr>
              <a:t>https://images.squarespace-cdn.com/content/v1/5189abd0e4b0d70f7844ac89/1613171154852-J550G4RIHU5BKOM8QDAA/1Anxiety+copy.png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CBC picture -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hlinkClick r:id="rId6"/>
              </a:rPr>
              <a:t>https://encrypted-tbn0.gstatic.com/images?q=tbn:ANd9GcQydnfD5fTQs-ZIkmsvm6yc2PcnhUsoTLJjErI0DtS0qwDeq15fSioCpu3AlXqers7KytY8cvSzOSM:https://cbchawks.com/images/logos/site/site.png&amp;usqp=CAU&amp;ec=48665701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098CB6-590A-46C2-BBDB-42A7DF2EA6C9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Questions?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7CAEAF-070C-4C05-99C0-B4B924C9712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About Erm… Me Obviously 🤓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Passionate about technology &amp; Linux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Daily driving Linux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Love Resident Evil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Love GNOME desktop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451040" y="2514600"/>
            <a:ext cx="4667400" cy="2625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25383A-2575-4313-8BE6-024490903556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Portfolio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Bikes for tikes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627000" y="1926000"/>
            <a:ext cx="5517000" cy="3103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33D59-F9FD-4550-A2FE-3B2E7508DB89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Reflection of Learning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Python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Subnetting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Wireshark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286000" y="2446560"/>
            <a:ext cx="6858000" cy="2582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F1988-9125-4EFC-AF19-A3293DB18AD3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Successes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Computer build project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Everything.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4114800" y="1428480"/>
            <a:ext cx="4800600" cy="3600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D638FE-A947-47BA-BF02-E5F1BD8FC41E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Challenges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Subnetting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Getting things done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Not much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51" name=""/>
          <p:cNvGraphicFramePr/>
          <p:nvPr/>
        </p:nvGraphicFramePr>
        <p:xfrm>
          <a:off x="2000160" y="2309040"/>
          <a:ext cx="6119280" cy="107928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00160" y="2309040"/>
                    <a:ext cx="6119280" cy="1079280"/>
                  </a:xfrm>
                  <a:prstGeom prst="rect">
                    <a:avLst/>
                  </a:prstGeom>
                  <a:ln w="10800">
                    <a:noFill/>
                  </a:ln>
                </p:spPr>
              </p:pic>
            </p:oleObj>
          </a:graphicData>
        </a:graphic>
      </p:graphicFrame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4024800" y="1766520"/>
            <a:ext cx="4890600" cy="3262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EB7CC-BCAF-4D01-8CF2-F9967619FAB6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Advantages &amp; Disadvantages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Tri-Tech Advantages: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Days feel shorter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The people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No Microsoft Windows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Tri-Tech Disadvantages: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Not well suited for a disorganized person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Stressful at times (me problem)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Not a lot of creative freedom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A69BC4-6B42-4A9A-A0DD-B30E13EF193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Beyond High School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Computer Science or Physics degree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45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CBC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58" name=""/>
          <p:cNvGraphicFramePr/>
          <p:nvPr/>
        </p:nvGraphicFramePr>
        <p:xfrm>
          <a:off x="2000160" y="2309040"/>
          <a:ext cx="6119280" cy="107928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5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00160" y="2309040"/>
                    <a:ext cx="6119280" cy="1079280"/>
                  </a:xfrm>
                  <a:prstGeom prst="rect">
                    <a:avLst/>
                  </a:prstGeom>
                  <a:ln w="10800">
                    <a:noFill/>
                  </a:ln>
                </p:spPr>
              </p:pic>
            </p:oleObj>
          </a:graphicData>
        </a:graphic>
      </p:graphicFrame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5410440" y="1828800"/>
            <a:ext cx="3504960" cy="3504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141076-020F-4141-84F0-3E03CF4E5E4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39640" cy="6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Employability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90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Leadership – computer build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9003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Teamwork – computer build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236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Expanded on what I already knew, Linux, Systemd, Programming (C, Python)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63" name=""/>
          <p:cNvGraphicFramePr/>
          <p:nvPr/>
        </p:nvGraphicFramePr>
        <p:xfrm>
          <a:off x="2000160" y="2309040"/>
          <a:ext cx="6119280" cy="107928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6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00160" y="2309040"/>
                    <a:ext cx="6119280" cy="1079280"/>
                  </a:xfrm>
                  <a:prstGeom prst="rect">
                    <a:avLst/>
                  </a:prstGeom>
                  <a:ln w="10800">
                    <a:noFill/>
                  </a:ln>
                </p:spPr>
              </p:pic>
            </p:oleObj>
          </a:graphicData>
        </a:graphic>
      </p:graphicFrame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5029200" y="2657880"/>
            <a:ext cx="3805200" cy="2371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53C5E2-0803-4210-B7D4-CE34085B43E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LibreOffice/7.5.3.2$Linux_X86_64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2023-05-17T10:08:44Z</dcterms:created>
  <dc:creator/>
  <dc:description/>
  <dc:language>en-US</dc:language>
  <cp:lastModifiedBy/>
  <dcterms:modified xsi:type="dcterms:W3CDTF">2023-05-18T09:49:41Z</dcterms:modified>
  <cp:revision>4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